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339" r:id="rId3"/>
    <p:sldId id="355" r:id="rId4"/>
    <p:sldId id="356" r:id="rId5"/>
    <p:sldId id="257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40" r:id="rId36"/>
    <p:sldId id="341" r:id="rId37"/>
    <p:sldId id="342" r:id="rId38"/>
    <p:sldId id="357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efis.wisc.edu/index.cfm/page/AefisCourseSection.home?courseSectionid=645837" TargetMode="External"/><Relationship Id="rId2" Type="http://schemas.openxmlformats.org/officeDocument/2006/relationships/hyperlink" Target="https://aefis.wisc.edu/index.cfm/page/AefisCourseSection.home?courseSectionid=64583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efis.wisc.edu/index.cfm/page/AefisCourseSection.home?courseSectionid=661618" TargetMode="External"/><Relationship Id="rId4" Type="http://schemas.openxmlformats.org/officeDocument/2006/relationships/hyperlink" Target="https://aefis.wisc.edu/index.cfm/page/AefisCourseSection.home?courseSectionid=66161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210445" y="4181742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P13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late days allowed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No resubmissions allowed (exempt: 0 score students)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Peer mentor interest form (coming soon)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Direct follow up course: CS 320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Sciences: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Last day of TA office hours Wednesday Dec 9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Instructor hours information – coming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Final exam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Recommended prep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make sure you understand all the worksheet problems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readings, slides, </a:t>
            </a:r>
            <a:r>
              <a:rPr lang="en-US" b="1" dirty="0"/>
              <a:t>lecture demo code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everything you got wrong on the midterms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review the code you wrote for the projects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prepare a note sheet (despite open material!)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Live review session on Wednesday Dec 9</a:t>
            </a:r>
            <a:r>
              <a:rPr lang="en-US" baseline="30000" dirty="0"/>
              <a:t>th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optional Q/A BBC session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attend any session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44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8" name="What if I told you that you can choose your track?">
            <a:extLst>
              <a:ext uri="{FF2B5EF4-FFF2-40B4-BE49-F238E27FC236}">
                <a16:creationId xmlns:a16="http://schemas.microsoft.com/office/drawing/2014/main" id="{31FA4865-031B-1842-B1E6-5E6FF5FF8F58}"/>
              </a:ext>
            </a:extLst>
          </p:cNvPr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/>
              <a:t>What if I told you that you can </a:t>
            </a:r>
            <a:r>
              <a:rPr b="1" dirty="0"/>
              <a:t>choose</a:t>
            </a:r>
            <a:r>
              <a:rPr dirty="0"/>
              <a:t> your track?</a:t>
            </a:r>
          </a:p>
        </p:txBody>
      </p:sp>
    </p:spTree>
    <p:extLst>
      <p:ext uri="{BB962C8B-B14F-4D97-AF65-F5344CB8AC3E}">
        <p14:creationId xmlns:p14="http://schemas.microsoft.com/office/powerpoint/2010/main" val="351416351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D0DFC-6402-D947-AFB8-8AEE33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" y="2482205"/>
            <a:ext cx="10944890" cy="5628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Course evaluations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We value student feedback greatly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Please bring a smile to your instructors' face, please spend a few minutes and fill out evals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001: </a:t>
            </a:r>
            <a:r>
              <a:rPr lang="en-US" sz="2100" dirty="0">
                <a:hlinkClick r:id="rId2"/>
              </a:rPr>
              <a:t>https://aefis.wisc.edu/index.cfm/page/AefisCourseSection.home?courseSectionid=645838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002: </a:t>
            </a:r>
            <a:r>
              <a:rPr lang="en-US" sz="2100" dirty="0">
                <a:hlinkClick r:id="rId3"/>
              </a:rPr>
              <a:t>https://aefis.wisc.edu/index.cfm/page/AefisCourseSection.home?courseSectionid=645837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CS220 SEC 003: Link to be updated soon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001: </a:t>
            </a:r>
            <a:r>
              <a:rPr lang="en-US" sz="2100" dirty="0">
                <a:hlinkClick r:id="rId4"/>
              </a:rPr>
              <a:t>https://aefis.wisc.edu/index.cfm/page/AefisCourseSection.home?courseSectionid=661619</a:t>
            </a:r>
            <a:r>
              <a:rPr lang="en-US" sz="2100" dirty="0"/>
              <a:t>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002: </a:t>
            </a:r>
            <a:r>
              <a:rPr lang="en-US" sz="2100" dirty="0">
                <a:hlinkClick r:id="rId5"/>
              </a:rPr>
              <a:t>https://aefis.wisc.edu/index.cfm/page/AefisCourseSection.home?courseSectionid=661618</a:t>
            </a:r>
            <a:endParaRPr lang="en-US" sz="2100" dirty="0"/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sz="2100" dirty="0"/>
              <a:t>CS319 SEC 003: Link to be updated soon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baseline="30000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919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winter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winter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3353</Words>
  <Application>Microsoft Macintosh PowerPoint</Application>
  <PresentationFormat>Custom</PresentationFormat>
  <Paragraphs>629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Final exam</vt:lpstr>
      <vt:lpstr>Course evaluations</vt:lpstr>
      <vt:lpstr>Which series was randomly generated? Which did I pick by hand?</vt:lpstr>
      <vt:lpstr>Recommended winter reading</vt:lpstr>
      <vt:lpstr>Recommended winter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MEENA SYAMKUMAR</cp:lastModifiedBy>
  <cp:revision>23</cp:revision>
  <dcterms:modified xsi:type="dcterms:W3CDTF">2020-12-07T06:16:58Z</dcterms:modified>
</cp:coreProperties>
</file>